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93812"/>
  </p:normalViewPr>
  <p:slideViewPr>
    <p:cSldViewPr snapToGrid="0" snapToObjects="1">
      <p:cViewPr varScale="1">
        <p:scale>
          <a:sx n="84" d="100"/>
          <a:sy n="84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103BB-25D8-4543-9C8F-F39957958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9D4A0D-D7FA-7B43-A9BA-5BC9D8B9B9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DD952-9D8C-804D-BF08-636CB70C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76324-28F1-ED4F-90E5-1432BAB73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EB320-ACCC-D643-9986-1AA5BA618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57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9D4D5-6F20-924F-83EC-34E4C2A23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94B4AD-9633-2642-B1C3-C39C20DD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8AB13-BA23-FD45-A7AB-D8D02668A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B94A3-D987-4F4B-B7B1-5E93727E7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E86F6-A8ED-3649-9A71-3D58C4065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34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739D39-A729-0C4D-AD45-A85AEA108B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6C35CB-6015-CA40-98D1-DA849333D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F4553-2CF2-B142-9022-EA6752E8A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85FC4-B9E0-1448-94B7-59CF44B1E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542B8-A0B9-6944-AB64-9327F24D0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56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ED53F-101A-B448-BEB8-ECC7DDC32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420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51C8B-564B-F348-957D-5AD70C0AE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4257"/>
            <a:ext cx="10515600" cy="47727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E2832-23A7-7346-895C-F68414C99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43959-D282-4A45-8C0A-B3F830459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F9E2E-053F-0E4B-B5FA-5041BD4D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36C8E2B-458A-C34F-ACA7-90B61EB8DDB2}"/>
              </a:ext>
            </a:extLst>
          </p:cNvPr>
          <p:cNvCxnSpPr/>
          <p:nvPr userDrawn="1"/>
        </p:nvCxnSpPr>
        <p:spPr>
          <a:xfrm>
            <a:off x="838200" y="1289957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570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E9ED-1FEA-3D4F-9F84-F7DA1C28F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B8037-9B22-A14F-ABBC-C4F81FD06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47BDE-6DC7-3444-8898-C7F91D08C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79A7E-F74E-E948-BE1B-3CC6BC99F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53B4F-FB4B-7B4C-9733-EBA238EDC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108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DC75F-E094-2641-BCA7-807D2035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71291-E65E-E045-A53D-F8E4F7ADC4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F6A585-25F0-2B41-995B-9FAB2FCE1B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A9C9C-B2D9-EA41-A064-A42CDDD7D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9501A-966F-1C4E-A572-7D582D7B3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18E03-C695-074A-8213-4BDC0D4C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36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34EE2-0105-C041-8421-7F57F51B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3EDCE-7E4F-B342-BB23-40EBDD1DED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9A599-3616-3A48-AC75-F103FE52B5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10D73-F3EA-3442-BF16-A6F29D66D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C7C7C4-7ADC-AF41-BA69-7C6C10461A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FEECFE-F186-2C42-99CA-4439FE578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8A8069-A2AD-8D47-98CB-CDF29438F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7A6654-40F8-6E41-BDF5-088CD940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A5A9-A4D1-E149-B56A-648896391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BCA684-F134-3C43-8D57-095A0A3AD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A3E22-904C-FF47-87A7-92580254C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CE94C0-0F99-F849-A106-264E9282A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23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BD9FA-58FE-4D48-B1F2-F3B185BA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AA540D-4B6C-6F40-98A5-BDF7E0F59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3AA61-10E4-0C44-8899-FDC329567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89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4FA5E-0542-D14B-AFAB-6821E4ACB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929D9-0BB5-2541-A47B-9B00A6281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FCED20-8E2D-8048-82DA-6801CF7E8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AD5669-53F6-7340-AD83-B410B57BE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1DF72-6790-B640-8FC7-1A765757B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4E3B9-06DD-6A45-8AF1-48DACBA33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37363-2B79-E345-81DC-33B2F087D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FD14D1-9AEA-0542-98D8-D942D183F3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A3B93F-63A6-6646-9DA9-18CD19D8B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5A33DF-67BF-8B4C-8673-E90C9F855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265C5-A10A-E943-AE95-816FAE9DF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1EF343-B22C-8949-8489-18F91F0AD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56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169788-39D5-B64C-8773-E809F18E3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8CBBB-E9F2-3444-BD7C-356DCDE35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1D393-B14D-5549-8A79-5F09689C7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90B02-17B3-AC4A-B2FC-3D9C14202DEE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01BD7-8771-9E40-BA1E-6638B16C5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158FB-5591-3148-B733-AECA9C878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97FD9-0A14-8C48-B890-90C3E77C4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96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0B37201-A7BC-C14F-BA04-C86A8F2F63C0}"/>
              </a:ext>
            </a:extLst>
          </p:cNvPr>
          <p:cNvSpPr/>
          <p:nvPr/>
        </p:nvSpPr>
        <p:spPr>
          <a:xfrm>
            <a:off x="270240" y="4491792"/>
            <a:ext cx="1667358" cy="213070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Business objectives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0FDD7AA-A112-7F4B-877B-164D72177C9C}"/>
              </a:ext>
            </a:extLst>
          </p:cNvPr>
          <p:cNvSpPr/>
          <p:nvPr/>
        </p:nvSpPr>
        <p:spPr>
          <a:xfrm>
            <a:off x="2633884" y="4281792"/>
            <a:ext cx="1667358" cy="21307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Explore data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961E298-6558-AE46-A5F7-481745BCBB09}"/>
              </a:ext>
            </a:extLst>
          </p:cNvPr>
          <p:cNvSpPr/>
          <p:nvPr/>
        </p:nvSpPr>
        <p:spPr>
          <a:xfrm>
            <a:off x="5051129" y="3978777"/>
            <a:ext cx="1667358" cy="213070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Business insights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3E97A09-A108-C949-98D1-9A13DF5FDCB1}"/>
              </a:ext>
            </a:extLst>
          </p:cNvPr>
          <p:cNvSpPr/>
          <p:nvPr/>
        </p:nvSpPr>
        <p:spPr>
          <a:xfrm>
            <a:off x="7491750" y="3685208"/>
            <a:ext cx="1667358" cy="213070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Modeling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917868C-A1B3-C742-8C33-3A33BC69EBF8}"/>
              </a:ext>
            </a:extLst>
          </p:cNvPr>
          <p:cNvSpPr/>
          <p:nvPr/>
        </p:nvSpPr>
        <p:spPr>
          <a:xfrm>
            <a:off x="9985336" y="3484645"/>
            <a:ext cx="1667358" cy="21307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Deploy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7E7E46-C510-F045-98DB-7D0C8710B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6445" y="4010369"/>
            <a:ext cx="889947" cy="8899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3A647D-71B2-AE44-BD72-95DB2E08E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458" y="4567699"/>
            <a:ext cx="735554" cy="73555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83CE3C-96D2-E745-94FE-AA712C756E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093"/>
          <a:stretch/>
        </p:blipFill>
        <p:spPr>
          <a:xfrm>
            <a:off x="5483163" y="4299287"/>
            <a:ext cx="717338" cy="7422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3A8F98-6DD6-0A46-BB96-AE4460A8DD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386" y="4786677"/>
            <a:ext cx="775927" cy="7759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013879-085B-4949-B863-E3A5E26DF3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42431" y="3763221"/>
            <a:ext cx="953160" cy="95316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1AC4AB6-F25B-B049-846D-B01DDE1DBDC5}"/>
              </a:ext>
            </a:extLst>
          </p:cNvPr>
          <p:cNvSpPr txBox="1"/>
          <p:nvPr/>
        </p:nvSpPr>
        <p:spPr>
          <a:xfrm>
            <a:off x="8753742" y="6265809"/>
            <a:ext cx="3234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Business applications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B5AE654-370E-3B46-81FA-4C7E3C7F17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60916" y="1816332"/>
            <a:ext cx="713190" cy="7131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13683FF-57EC-A44A-AC57-44F2BB5479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64525" y="881444"/>
            <a:ext cx="698828" cy="6988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9FD6E39-DF46-F74D-AA77-A8F507E71F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19909" y="1053678"/>
            <a:ext cx="737867" cy="422348"/>
          </a:xfrm>
          <a:prstGeom prst="rect">
            <a:avLst/>
          </a:prstGeom>
        </p:spPr>
      </p:pic>
      <p:sp>
        <p:nvSpPr>
          <p:cNvPr id="25" name="Right Arrow 24">
            <a:extLst>
              <a:ext uri="{FF2B5EF4-FFF2-40B4-BE49-F238E27FC236}">
                <a16:creationId xmlns:a16="http://schemas.microsoft.com/office/drawing/2014/main" id="{88F494CC-7626-6C49-9E33-85069D0589DD}"/>
              </a:ext>
            </a:extLst>
          </p:cNvPr>
          <p:cNvSpPr/>
          <p:nvPr/>
        </p:nvSpPr>
        <p:spPr>
          <a:xfrm rot="20821170">
            <a:off x="2115852" y="4897267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F26C0E-8E5D-3A4D-99DE-697D675958DC}"/>
              </a:ext>
            </a:extLst>
          </p:cNvPr>
          <p:cNvSpPr txBox="1"/>
          <p:nvPr/>
        </p:nvSpPr>
        <p:spPr>
          <a:xfrm>
            <a:off x="7255384" y="1634677"/>
            <a:ext cx="21290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Advanced supervised/ unsupervised  learning techniques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FBAE8E2C-59FE-6748-8DBA-F3AA003864D4}"/>
              </a:ext>
            </a:extLst>
          </p:cNvPr>
          <p:cNvSpPr/>
          <p:nvPr/>
        </p:nvSpPr>
        <p:spPr>
          <a:xfrm rot="5400000">
            <a:off x="10655425" y="5823106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1FBA4E-4DA9-F849-A00B-FCDED7238C70}"/>
              </a:ext>
            </a:extLst>
          </p:cNvPr>
          <p:cNvSpPr txBox="1"/>
          <p:nvPr/>
        </p:nvSpPr>
        <p:spPr>
          <a:xfrm>
            <a:off x="270240" y="312821"/>
            <a:ext cx="8185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Data Science Process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E297E66-F168-2842-BD28-3968074F0CEC}"/>
              </a:ext>
            </a:extLst>
          </p:cNvPr>
          <p:cNvSpPr txBox="1"/>
          <p:nvPr/>
        </p:nvSpPr>
        <p:spPr>
          <a:xfrm>
            <a:off x="2448890" y="3277565"/>
            <a:ext cx="2008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Four major industries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6293EDD-6B4F-F64D-80EA-DD0F176BF255}"/>
              </a:ext>
            </a:extLst>
          </p:cNvPr>
          <p:cNvSpPr txBox="1"/>
          <p:nvPr/>
        </p:nvSpPr>
        <p:spPr>
          <a:xfrm>
            <a:off x="10003371" y="2005047"/>
            <a:ext cx="1631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Auto machine learning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25F815-44AD-1D46-B340-322AD330B5C1}"/>
              </a:ext>
            </a:extLst>
          </p:cNvPr>
          <p:cNvSpPr txBox="1"/>
          <p:nvPr/>
        </p:nvSpPr>
        <p:spPr>
          <a:xfrm>
            <a:off x="5150200" y="2612497"/>
            <a:ext cx="14692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Best modeling strategies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68167C9-CF89-1F48-891A-1552C102EFA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67947" r="69527"/>
          <a:stretch/>
        </p:blipFill>
        <p:spPr>
          <a:xfrm>
            <a:off x="10270241" y="1006715"/>
            <a:ext cx="1009701" cy="998332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137FD119-93EC-2944-A745-ECD18FCBFD4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720" t="2732" r="72023" b="68031"/>
          <a:stretch/>
        </p:blipFill>
        <p:spPr>
          <a:xfrm>
            <a:off x="497821" y="2984877"/>
            <a:ext cx="1210296" cy="1416359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BE5EFBFD-1CF1-1845-B643-48B083292A2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2495" t="68980" r="35792" b="1587"/>
          <a:stretch/>
        </p:blipFill>
        <p:spPr>
          <a:xfrm>
            <a:off x="2869978" y="2295925"/>
            <a:ext cx="1050792" cy="916736"/>
          </a:xfrm>
          <a:prstGeom prst="rect">
            <a:avLst/>
          </a:prstGeom>
        </p:spPr>
      </p:pic>
      <p:sp>
        <p:nvSpPr>
          <p:cNvPr id="48" name="Right Arrow 47">
            <a:extLst>
              <a:ext uri="{FF2B5EF4-FFF2-40B4-BE49-F238E27FC236}">
                <a16:creationId xmlns:a16="http://schemas.microsoft.com/office/drawing/2014/main" id="{EA8DEDC1-C7BA-2D48-8036-4CAB2914F698}"/>
              </a:ext>
            </a:extLst>
          </p:cNvPr>
          <p:cNvSpPr/>
          <p:nvPr/>
        </p:nvSpPr>
        <p:spPr>
          <a:xfrm rot="20821170">
            <a:off x="9364078" y="3690916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FC78BE55-A3A5-704F-BD94-481885963BA4}"/>
              </a:ext>
            </a:extLst>
          </p:cNvPr>
          <p:cNvSpPr/>
          <p:nvPr/>
        </p:nvSpPr>
        <p:spPr>
          <a:xfrm rot="20821170">
            <a:off x="6923458" y="4065778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7AA4AEC6-A16B-2549-9DB7-0FD77FBAE47F}"/>
              </a:ext>
            </a:extLst>
          </p:cNvPr>
          <p:cNvSpPr/>
          <p:nvPr/>
        </p:nvSpPr>
        <p:spPr>
          <a:xfrm rot="20821170">
            <a:off x="4486291" y="4496495"/>
            <a:ext cx="399291" cy="4320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35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28</Words>
  <Application>Microsoft Macintosh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Kuo</dc:creator>
  <cp:lastModifiedBy>Chris Kuo</cp:lastModifiedBy>
  <cp:revision>72</cp:revision>
  <dcterms:created xsi:type="dcterms:W3CDTF">2018-05-31T00:05:21Z</dcterms:created>
  <dcterms:modified xsi:type="dcterms:W3CDTF">2018-06-07T14:27:18Z</dcterms:modified>
</cp:coreProperties>
</file>

<file path=docProps/thumbnail.jpeg>
</file>